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  <p:sldMasterId id="2147484114" r:id="rId2"/>
  </p:sldMasterIdLst>
  <p:sldIdLst>
    <p:sldId id="257" r:id="rId3"/>
    <p:sldId id="258" r:id="rId4"/>
    <p:sldId id="270" r:id="rId5"/>
    <p:sldId id="260" r:id="rId6"/>
    <p:sldId id="281" r:id="rId7"/>
    <p:sldId id="263" r:id="rId8"/>
    <p:sldId id="276" r:id="rId9"/>
    <p:sldId id="264" r:id="rId10"/>
    <p:sldId id="277" r:id="rId11"/>
    <p:sldId id="265" r:id="rId12"/>
    <p:sldId id="278" r:id="rId13"/>
    <p:sldId id="266" r:id="rId14"/>
    <p:sldId id="279" r:id="rId15"/>
    <p:sldId id="267" r:id="rId16"/>
    <p:sldId id="280" r:id="rId17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99C"/>
    <a:srgbClr val="DD5061"/>
    <a:srgbClr val="394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79" autoAdjust="0"/>
    <p:restoredTop sz="96405"/>
  </p:normalViewPr>
  <p:slideViewPr>
    <p:cSldViewPr snapToGrid="0" snapToObjects="1" showGuides="1">
      <p:cViewPr varScale="1">
        <p:scale>
          <a:sx n="124" d="100"/>
          <a:sy n="124" d="100"/>
        </p:scale>
        <p:origin x="2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L_enke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ALTIJD IN HOOFDLETTERS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1F0EA669-8677-CD4C-AD8D-C4852AC0E3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577009"/>
            <a:ext cx="10944226" cy="4660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74638" indent="-274638">
              <a:buClr>
                <a:srgbClr val="DD5061"/>
              </a:buClr>
              <a:buSzPct val="75000"/>
              <a:buFont typeface="Wingdings" pitchFamily="2" charset="2"/>
              <a:buChar char="§"/>
              <a:tabLst/>
              <a:defRPr b="1" i="0">
                <a:solidFill>
                  <a:srgbClr val="39499C"/>
                </a:solidFill>
                <a:latin typeface="+mn-lt"/>
                <a:cs typeface="Calibri" panose="020F0502020204030204" pitchFamily="34" charset="0"/>
              </a:defRPr>
            </a:lvl1pPr>
            <a:lvl2pPr>
              <a:buClr>
                <a:srgbClr val="39499C"/>
              </a:buClr>
              <a:buSzPct val="75000"/>
              <a:buFont typeface="Wingdings" pitchFamily="2" charset="2"/>
              <a:buChar char="§"/>
              <a:defRPr sz="2400" b="0" i="0">
                <a:solidFill>
                  <a:srgbClr val="39499C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buClr>
                <a:srgbClr val="39499C"/>
              </a:buClr>
              <a:defRPr>
                <a:solidFill>
                  <a:srgbClr val="39499C"/>
                </a:solidFill>
                <a:latin typeface="+mn-lt"/>
              </a:defRPr>
            </a:lvl3pPr>
            <a:lvl4pPr>
              <a:buClr>
                <a:srgbClr val="39499C"/>
              </a:buClr>
              <a:defRPr>
                <a:solidFill>
                  <a:srgbClr val="39499C"/>
                </a:solidFill>
                <a:latin typeface="+mn-lt"/>
              </a:defRPr>
            </a:lvl4pPr>
          </a:lstStyle>
          <a:p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L_smal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>
            <a:normAutofit/>
          </a:bodyPr>
          <a:lstStyle>
            <a:lvl1pPr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ALTIJD IN HOOFDLETTERS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8654313-1537-5142-95BA-4A8661FBC4E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2596742" cy="5616575"/>
          </a:xfrm>
          <a:custGeom>
            <a:avLst/>
            <a:gdLst>
              <a:gd name="connsiteX0" fmla="*/ 0 w 2596742"/>
              <a:gd name="connsiteY0" fmla="*/ 0 h 5616575"/>
              <a:gd name="connsiteX1" fmla="*/ 2596742 w 2596742"/>
              <a:gd name="connsiteY1" fmla="*/ 0 h 5616575"/>
              <a:gd name="connsiteX2" fmla="*/ 2596742 w 2596742"/>
              <a:gd name="connsiteY2" fmla="*/ 5616575 h 5616575"/>
              <a:gd name="connsiteX3" fmla="*/ 253304 w 2596742"/>
              <a:gd name="connsiteY3" fmla="*/ 5616575 h 5616575"/>
              <a:gd name="connsiteX4" fmla="*/ 202263 w 2596742"/>
              <a:gd name="connsiteY4" fmla="*/ 5611430 h 5616575"/>
              <a:gd name="connsiteX5" fmla="*/ 0 w 259674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742" h="5616575">
                <a:moveTo>
                  <a:pt x="0" y="0"/>
                </a:moveTo>
                <a:lnTo>
                  <a:pt x="2596742" y="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rgbClr val="38499C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L_breed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>
            <a:normAutofit/>
          </a:bodyPr>
          <a:lstStyle>
            <a:lvl1pPr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ALTIJD IN HOOFDLETTERS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rgbClr val="38499C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STL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solidFill>
                  <a:srgbClr val="38499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12170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12170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ONDERTITEL IN HOOFDLETTERS</a:t>
            </a:r>
            <a:endParaRPr lang="nl-BE" dirty="0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12170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12170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ONDERTITEL IN HOOFDLETTERS</a:t>
            </a:r>
            <a:endParaRPr lang="nl-BE" dirty="0"/>
          </a:p>
          <a:p>
            <a:endParaRPr lang="nl-BE" noProof="0" dirty="0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rgbClr val="38499C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solidFill>
                  <a:srgbClr val="38499C"/>
                </a:solidFill>
                <a:latin typeface="+mj-lt"/>
              </a:defRPr>
            </a:lvl1pPr>
            <a:lvl2pPr marL="360363" indent="-184150">
              <a:defRPr sz="1400" b="0">
                <a:solidFill>
                  <a:srgbClr val="38499C"/>
                </a:solidFill>
                <a:latin typeface="+mj-lt"/>
              </a:defRPr>
            </a:lvl2pPr>
            <a:lvl3pPr marL="536575" indent="-176213">
              <a:defRPr sz="1200">
                <a:solidFill>
                  <a:srgbClr val="38499C"/>
                </a:solidFill>
                <a:latin typeface="+mj-lt"/>
              </a:defRPr>
            </a:lvl3pPr>
            <a:lvl4pPr marL="719138" indent="-182563">
              <a:defRPr sz="1100">
                <a:solidFill>
                  <a:srgbClr val="38499C"/>
                </a:solidFill>
                <a:latin typeface="+mj-lt"/>
              </a:defRPr>
            </a:lvl4pPr>
            <a:lvl5pPr marL="895350" indent="-176213">
              <a:defRPr sz="1100">
                <a:solidFill>
                  <a:srgbClr val="38499C"/>
                </a:solidFill>
                <a:latin typeface="+mj-lt"/>
              </a:defRPr>
            </a:lvl5pPr>
          </a:lstStyle>
          <a:p>
            <a:pPr lvl="0"/>
            <a:r>
              <a:rPr lang="nl-BE" noProof="0" dirty="0"/>
              <a:t>Inhoud</a:t>
            </a:r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/>
              <a:t>Third level</a:t>
            </a:r>
          </a:p>
          <a:p>
            <a:pPr lvl="3"/>
            <a:r>
              <a:rPr lang="nl-BE" noProof="0" dirty="0"/>
              <a:t>Fourth level</a:t>
            </a:r>
          </a:p>
          <a:p>
            <a:pPr lvl="4"/>
            <a:r>
              <a:rPr lang="nl-BE" noProof="0" dirty="0"/>
              <a:t>Fifth level</a:t>
            </a:r>
          </a:p>
          <a:p>
            <a:pPr lvl="4"/>
            <a:endParaRPr lang="nl-BE" noProof="0" dirty="0"/>
          </a:p>
          <a:p>
            <a:pPr lvl="1"/>
            <a:endParaRPr lang="nl-BE" noProof="0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solidFill>
                  <a:srgbClr val="38499C"/>
                </a:solidFill>
                <a:latin typeface="+mj-lt"/>
              </a:defRPr>
            </a:lvl1pPr>
            <a:lvl2pPr marL="360363" indent="-184150">
              <a:defRPr sz="1400" b="0">
                <a:solidFill>
                  <a:srgbClr val="38499C"/>
                </a:solidFill>
                <a:latin typeface="+mj-lt"/>
              </a:defRPr>
            </a:lvl2pPr>
            <a:lvl3pPr marL="536575" indent="-176213">
              <a:defRPr sz="1200">
                <a:solidFill>
                  <a:srgbClr val="38499C"/>
                </a:solidFill>
                <a:latin typeface="+mj-lt"/>
              </a:defRPr>
            </a:lvl3pPr>
            <a:lvl4pPr marL="719138" indent="-182563">
              <a:defRPr sz="1100">
                <a:solidFill>
                  <a:srgbClr val="38499C"/>
                </a:solidFill>
                <a:latin typeface="+mj-lt"/>
              </a:defRPr>
            </a:lvl4pPr>
            <a:lvl5pPr marL="895350" indent="-176213">
              <a:defRPr sz="1100">
                <a:solidFill>
                  <a:srgbClr val="38499C"/>
                </a:solidFill>
                <a:latin typeface="+mj-lt"/>
              </a:defRPr>
            </a:lvl5pPr>
          </a:lstStyle>
          <a:p>
            <a:pPr lvl="0"/>
            <a:r>
              <a:rPr lang="nl-BE" noProof="0" dirty="0"/>
              <a:t>Inhoud</a:t>
            </a:r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/>
              <a:t>Third level</a:t>
            </a:r>
          </a:p>
          <a:p>
            <a:pPr lvl="3"/>
            <a:r>
              <a:rPr lang="nl-BE" noProof="0" dirty="0"/>
              <a:t>Fourth level</a:t>
            </a:r>
          </a:p>
          <a:p>
            <a:pPr lvl="4"/>
            <a:r>
              <a:rPr lang="nl-BE" noProof="0" dirty="0"/>
              <a:t>Fifth level</a:t>
            </a:r>
          </a:p>
          <a:p>
            <a:pPr lvl="4"/>
            <a:endParaRPr lang="nl-BE" noProof="0" dirty="0"/>
          </a:p>
          <a:p>
            <a:pPr lvl="1"/>
            <a:endParaRPr lang="nl-BE" noProof="0" dirty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rgbClr val="38499C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559075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L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001DE70-4479-594D-A26D-6DB2E92A0AF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24" y="4184248"/>
            <a:ext cx="3434216" cy="2050586"/>
          </a:xfrm>
        </p:spPr>
        <p:txBody>
          <a:bodyPr lIns="0" tIns="0" rIns="0" bIns="0"/>
          <a:lstStyle>
            <a:lvl1pPr>
              <a:defRPr sz="1600" b="0" i="0">
                <a:solidFill>
                  <a:srgbClr val="38499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67FEAD4B-4784-944D-8A3A-6F8F05B2424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79572" y="4184248"/>
            <a:ext cx="3444601" cy="2053040"/>
          </a:xfrm>
        </p:spPr>
        <p:txBody>
          <a:bodyPr lIns="0" tIns="0" rIns="0" bIns="0"/>
          <a:lstStyle>
            <a:lvl1pPr>
              <a:defRPr lang="nl-BE" sz="1600" b="0" i="0" kern="1200" dirty="0">
                <a:solidFill>
                  <a:srgbClr val="38499C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200DA6C-1B4D-7949-8FFA-3FD5A35A03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25016" y="4184248"/>
            <a:ext cx="3422523" cy="2053040"/>
          </a:xfrm>
        </p:spPr>
        <p:txBody>
          <a:bodyPr lIns="0" tIns="0" rIns="0" bIns="0"/>
          <a:lstStyle>
            <a:lvl1pPr>
              <a:defRPr lang="nl-BE" sz="1600" b="0" i="0" kern="1200" dirty="0">
                <a:solidFill>
                  <a:srgbClr val="38499C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70" y="3547641"/>
            <a:ext cx="3457018" cy="522288"/>
          </a:xfrm>
        </p:spPr>
        <p:txBody>
          <a:bodyPr lIns="0" tIns="0" rIns="0" bIns="0">
            <a:normAutofit/>
          </a:bodyPr>
          <a:lstStyle>
            <a:lvl1pPr marL="0" marR="0" indent="0" algn="l" defTabSz="12170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12170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ONDERTITEL IN HOOFDLETTERS</a:t>
            </a:r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3711" y="3547641"/>
            <a:ext cx="3423828" cy="522288"/>
          </a:xfrm>
        </p:spPr>
        <p:txBody>
          <a:bodyPr lIns="0" tIns="0" rIns="0" bIns="0">
            <a:normAutofit/>
          </a:bodyPr>
          <a:lstStyle>
            <a:lvl1pPr marL="0" marR="0" indent="0" algn="l" defTabSz="12170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12170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ONDERTITEL IN HOOFDLETTERS</a:t>
            </a:r>
            <a:endParaRPr lang="nl-BE" dirty="0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35526" cy="522288"/>
          </a:xfrm>
        </p:spPr>
        <p:txBody>
          <a:bodyPr lIns="0" tIns="0" rIns="0" bIns="0">
            <a:normAutofit/>
          </a:bodyPr>
          <a:lstStyle>
            <a:lvl1pPr marL="0" marR="0" indent="0" algn="l" defTabSz="12170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12170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ONDERTITEL IN HOOFDLETTERS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3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rgbClr val="38499C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1068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rgbClr val="38499C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8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rgbClr val="38499C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L_3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EE21860-5FC5-0A4C-BF9F-FA989D78CDF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1466" y="4248036"/>
            <a:ext cx="3439464" cy="1989251"/>
          </a:xfrm>
        </p:spPr>
        <p:txBody>
          <a:bodyPr lIns="0" tIns="0" rIns="0" bIns="0"/>
          <a:lstStyle>
            <a:lvl1pPr algn="ctr">
              <a:defRPr sz="1600" b="0" i="0">
                <a:solidFill>
                  <a:srgbClr val="38499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rgbClr val="DD5061"/>
          </a:solidFill>
        </p:spPr>
        <p:txBody>
          <a:bodyPr>
            <a:normAutofit/>
          </a:bodyPr>
          <a:lstStyle>
            <a:lvl1pPr>
              <a:defRPr lang="nl-BE" sz="1600" b="1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3126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rgbClr val="DD5061"/>
          </a:solidFill>
        </p:spPr>
        <p:txBody>
          <a:bodyPr>
            <a:normAutofit/>
          </a:bodyPr>
          <a:lstStyle>
            <a:lvl1pPr>
              <a:defRPr lang="nl-BE" sz="1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rgbClr val="DD5061"/>
          </a:solidFill>
        </p:spPr>
        <p:txBody>
          <a:bodyPr>
            <a:normAutofit/>
          </a:bodyPr>
          <a:lstStyle>
            <a:lvl1pPr>
              <a:defRPr lang="nl-BE" sz="1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25749"/>
            <a:ext cx="3440776" cy="522288"/>
          </a:xfrm>
        </p:spPr>
        <p:txBody>
          <a:bodyPr lIns="0" tIns="0" rIns="0" bIns="0">
            <a:normAutofit/>
          </a:bodyPr>
          <a:lstStyle>
            <a:lvl1pPr marL="0" marR="0" indent="0" algn="l" defTabSz="12170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12170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ONDERTITEL IN HOOFDLETTERS</a:t>
            </a:r>
            <a:endParaRPr lang="nl-BE" dirty="0"/>
          </a:p>
        </p:txBody>
      </p:sp>
      <p:sp>
        <p:nvSpPr>
          <p:cNvPr id="10" name="Tijdelijke aanduiding voor inhoud 19">
            <a:extLst>
              <a:ext uri="{FF2B5EF4-FFF2-40B4-BE49-F238E27FC236}">
                <a16:creationId xmlns:a16="http://schemas.microsoft.com/office/drawing/2014/main" id="{BAE77478-3281-CE4C-A99F-3E6F4A49E17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3177" y="4248037"/>
            <a:ext cx="3439464" cy="1989251"/>
          </a:xfrm>
        </p:spPr>
        <p:txBody>
          <a:bodyPr lIns="0" tIns="0" rIns="0" bIns="0"/>
          <a:lstStyle>
            <a:lvl1pPr algn="ctr">
              <a:defRPr lang="nl-BE" sz="1600" b="0" i="0" kern="1200" dirty="0">
                <a:solidFill>
                  <a:srgbClr val="38499C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2521" y="3725750"/>
            <a:ext cx="3440776" cy="522288"/>
          </a:xfrm>
        </p:spPr>
        <p:txBody>
          <a:bodyPr lIns="0" tIns="0" rIns="0" bIns="0">
            <a:normAutofit/>
          </a:bodyPr>
          <a:lstStyle>
            <a:lvl1pPr marL="0" marR="0" indent="0" algn="l" defTabSz="12170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12170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ONDERTITEL IN HOOFDLETTERS</a:t>
            </a:r>
            <a:endParaRPr lang="nl-BE" dirty="0"/>
          </a:p>
        </p:txBody>
      </p:sp>
      <p:sp>
        <p:nvSpPr>
          <p:cNvPr id="12" name="Tijdelijke aanduiding voor inhoud 19">
            <a:extLst>
              <a:ext uri="{FF2B5EF4-FFF2-40B4-BE49-F238E27FC236}">
                <a16:creationId xmlns:a16="http://schemas.microsoft.com/office/drawing/2014/main" id="{050AED9D-9374-024A-95E7-51259149F7B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370394" y="4226560"/>
            <a:ext cx="3439464" cy="1989251"/>
          </a:xfrm>
        </p:spPr>
        <p:txBody>
          <a:bodyPr lIns="0" tIns="0" rIns="0" bIns="0"/>
          <a:lstStyle>
            <a:lvl1pPr algn="ctr">
              <a:defRPr lang="nl-BE" sz="1600" b="0" i="0" kern="1200" dirty="0">
                <a:solidFill>
                  <a:srgbClr val="39499C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9738" y="3704273"/>
            <a:ext cx="3440776" cy="522288"/>
          </a:xfrm>
        </p:spPr>
        <p:txBody>
          <a:bodyPr lIns="0" tIns="0" rIns="0" bIns="0">
            <a:normAutofit/>
          </a:bodyPr>
          <a:lstStyle>
            <a:lvl1pPr marL="0" marR="0" indent="0" algn="l" defTabSz="12170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12170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ONDERTITEL IN HOOFDLETTERS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L_6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A56CA53A-2F47-F94E-BBC9-739AF3FD79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39266" y="2133247"/>
            <a:ext cx="2406350" cy="1404432"/>
          </a:xfrm>
        </p:spPr>
        <p:txBody>
          <a:bodyPr lIns="0" tIns="0" rIns="0" bIns="0"/>
          <a:lstStyle>
            <a:lvl1pPr algn="l">
              <a:defRPr sz="1600" b="0" i="0">
                <a:solidFill>
                  <a:srgbClr val="38499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rgbClr val="DD5061"/>
          </a:solidFill>
        </p:spPr>
        <p:txBody>
          <a:bodyPr>
            <a:normAutofit/>
          </a:bodyPr>
          <a:lstStyle>
            <a:lvl1pPr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D9A0FC3-0D38-0441-BB3C-75F8A95AF94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70977" y="2133247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rgbClr val="38499C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rgbClr val="DD5061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2045FFF3-F25B-614B-A526-AC100D6B9B0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815080" y="2133247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rgbClr val="38499C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rgbClr val="DD5061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sz="20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000" b="1" i="0" kern="1200" dirty="0">
                <a:solidFill>
                  <a:srgbClr val="DD5061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sz="20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4" name="Tijdelijke aanduiding voor inhoud 19">
            <a:extLst>
              <a:ext uri="{FF2B5EF4-FFF2-40B4-BE49-F238E27FC236}">
                <a16:creationId xmlns:a16="http://schemas.microsoft.com/office/drawing/2014/main" id="{0385125A-3379-2746-BD83-583F817C5CC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339266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rgbClr val="38499C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rgbClr val="DD5061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6" name="Tijdelijke aanduiding voor inhoud 19">
            <a:extLst>
              <a:ext uri="{FF2B5EF4-FFF2-40B4-BE49-F238E27FC236}">
                <a16:creationId xmlns:a16="http://schemas.microsoft.com/office/drawing/2014/main" id="{2459C232-5B0E-134D-B9C4-9B40E0751E2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70977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rgbClr val="38499C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rgbClr val="DD5061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8" name="Tijdelijke aanduiding voor inhoud 19">
            <a:extLst>
              <a:ext uri="{FF2B5EF4-FFF2-40B4-BE49-F238E27FC236}">
                <a16:creationId xmlns:a16="http://schemas.microsoft.com/office/drawing/2014/main" id="{FA64A415-5531-2B4D-907A-7C688388BF90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815080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rgbClr val="38499C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rgbClr val="DD5061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000" b="1" i="0" kern="1200" dirty="0">
                <a:solidFill>
                  <a:srgbClr val="DD5061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000" b="1" i="0" kern="1200" dirty="0">
                <a:solidFill>
                  <a:srgbClr val="DD5061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000" b="1" i="0" kern="1200" dirty="0">
                <a:solidFill>
                  <a:srgbClr val="DD5061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L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ALTIJD IN HOOFDLETTERS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als u een object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L_grafiek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ALTIJD IN HOOFDLETTERS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als u een object wilt toevoegen</a:t>
            </a:r>
            <a:endParaRPr lang="nl-B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</p:spPr>
        <p:txBody>
          <a:bodyPr/>
          <a:lstStyle>
            <a:lvl1pPr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L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L_titelroodvolvla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ALTIJD IN HOOFDLETTERS</a:t>
            </a:r>
            <a:endParaRPr lang="nl-BE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master </a:t>
            </a:r>
            <a:r>
              <a:rPr lang="en-GB" dirty="0" err="1"/>
              <a:t>ondertitel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8138829-834F-0AF7-3887-0A51CDEE59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3309" y="1372738"/>
            <a:ext cx="1905383" cy="9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L_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ALTIJD IN HOOFDLETTERS</a:t>
            </a:r>
            <a:endParaRPr lang="nl-BE" dirty="0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BE210D56-4E21-934F-8202-FD47D01F6AA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64313" y="2272145"/>
            <a:ext cx="5003800" cy="3965142"/>
          </a:xfr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rgbClr val="38499C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L_titel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ALTIJD IN HOOFDLETTERS</a:t>
            </a:r>
            <a:endParaRPr lang="nl-BE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master </a:t>
            </a:r>
            <a:r>
              <a:rPr lang="en-GB" dirty="0" err="1"/>
              <a:t>ondertitel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BA314FA-31FA-6E1A-8A85-FDD9393D9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08298"/>
            <a:ext cx="722259" cy="34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L_1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6A6BB9-E4C8-14E3-D413-AFFB55855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08298"/>
            <a:ext cx="722259" cy="34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L_1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Quote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L_1beeldquote 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Quote</a:t>
            </a:r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8B718C6-C25A-8C7D-B766-A16B2C0DF8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08298"/>
            <a:ext cx="722259" cy="34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STL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>
            <a:noAutofit/>
          </a:bodyPr>
          <a:lstStyle>
            <a:lvl1pPr>
              <a:defRPr sz="2800"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ALTIJD IN HOOFDLETTERS</a:t>
            </a:r>
            <a:endParaRPr lang="nl-BE" noProof="0" dirty="0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rgbClr val="38499C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sz="2400" b="0">
                <a:solidFill>
                  <a:srgbClr val="39499C"/>
                </a:solidFill>
              </a:defRPr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3382831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 STL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ALTIJD IN HOOFDLETTERS</a:t>
            </a:r>
            <a:endParaRPr lang="nl-BE" noProof="0" dirty="0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rgbClr val="38499C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230458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STL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ALTIJD IN HOOFDLETTERS</a:t>
            </a:r>
            <a:endParaRPr lang="nl-BE" noProof="0" dirty="0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rgbClr val="38499C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rgbClr val="38499C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84482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 STL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>
            <a:normAutofit/>
          </a:bodyPr>
          <a:lstStyle>
            <a:lvl1pPr>
              <a:defRPr sz="3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ALTIJD IN HOOFDLETTERS</a:t>
            </a:r>
            <a:endParaRPr lang="nl-BE" noProof="0" dirty="0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rgbClr val="38499C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8499C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8499C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8499C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97555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 STL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ALTIJD IN HOOFDLETTERS</a:t>
            </a:r>
            <a:endParaRPr lang="nl-BE" noProof="0" dirty="0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rgbClr val="38499C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rgbClr val="38499C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Autofit/>
          </a:bodyPr>
          <a:lstStyle>
            <a:lvl1pPr algn="ctr">
              <a:defRPr sz="16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IN HOOFDLETTERS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rgbClr val="38499C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Autofit/>
          </a:bodyPr>
          <a:lstStyle>
            <a:lvl1pPr algn="ctr">
              <a:defRPr sz="16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IN HOOFDLETTERS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rgbClr val="38499C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6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IN HOOFDLETTERS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rgbClr val="38499C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Autofit/>
          </a:bodyPr>
          <a:lstStyle>
            <a:lvl1pPr algn="ctr">
              <a:defRPr sz="16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IN HOOFDLETTERS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6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IN HOOFDLETTERS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777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STL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0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IN HOOFDLETTERS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rgbClr val="38499C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0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IN HOOFDLETTERS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rgbClr val="38499C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0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IN HOOFDLETTERS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rgbClr val="38499C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2014" y="620712"/>
            <a:ext cx="3456100" cy="2164080"/>
          </a:xfrm>
        </p:spPr>
        <p:txBody>
          <a:bodyPr anchor="b">
            <a:normAutofit/>
          </a:bodyPr>
          <a:lstStyle>
            <a:lvl1pPr>
              <a:defRPr sz="36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ALTIJD IN HOOFDLETTERS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0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IN HOOFDLETTERS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rgbClr val="38499C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000" b="1" i="0">
                <a:solidFill>
                  <a:srgbClr val="DD50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 IN HOOFDLETTERS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rgbClr val="38499C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46862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L_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</p:spPr>
        <p:txBody>
          <a:bodyPr lIns="0" tIns="0" rIns="0" bIns="0">
            <a:noAutofit/>
          </a:bodyPr>
          <a:lstStyle>
            <a:lvl1pPr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00FD63E4-7A1F-3F45-BEA4-5214676296E8}"/>
              </a:ext>
            </a:extLst>
          </p:cNvPr>
          <p:cNvSpPr txBox="1">
            <a:spLocks/>
          </p:cNvSpPr>
          <p:nvPr userDrawn="1"/>
        </p:nvSpPr>
        <p:spPr>
          <a:xfrm>
            <a:off x="8923493" y="63391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fld id="{E038E271-308C-2E46-A3EC-56326F9084CC}" type="slidenum">
              <a:rPr lang="nl-BE" b="0" i="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nl-BE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/>
              <a:t>Quote</a:t>
            </a:r>
            <a:endParaRPr lang="en-BE" dirty="0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rgbClr val="38499C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BE" sz="1600" b="0" i="0" dirty="0">
              <a:latin typeface="ITC Officina Sans Std Book" panose="020B0506040203020204" pitchFamily="34" charset="77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9ECB3C9-12BB-DD49-AC9C-6DE65FEA7E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19850" y="621104"/>
            <a:ext cx="457550" cy="43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 ALTIJD IN HOOFDLETTERS</a:t>
            </a:r>
            <a:endParaRPr lang="nl-BE" dirty="0"/>
          </a:p>
        </p:txBody>
      </p:sp>
      <p:sp>
        <p:nvSpPr>
          <p:cNvPr id="8" name="Tijdelijke aanduiding voor tekst 13">
            <a:extLst>
              <a:ext uri="{FF2B5EF4-FFF2-40B4-BE49-F238E27FC236}">
                <a16:creationId xmlns:a16="http://schemas.microsoft.com/office/drawing/2014/main" id="{FC89CC1E-5699-C54E-83AE-63F796F39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04479"/>
            <a:ext cx="10944226" cy="621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nl-NL" dirty="0"/>
              <a:t>Ondertitel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9499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B7961D2-C456-CE68-D8B7-365F1816232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23888" y="6408298"/>
            <a:ext cx="722259" cy="347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16" r:id="rId3"/>
    <p:sldLayoutId id="2147484117" r:id="rId4"/>
    <p:sldLayoutId id="2147484118" r:id="rId5"/>
    <p:sldLayoutId id="2147484120" r:id="rId6"/>
    <p:sldLayoutId id="2147484121" r:id="rId7"/>
    <p:sldLayoutId id="2147484122" r:id="rId8"/>
    <p:sldLayoutId id="2147484106" r:id="rId9"/>
    <p:sldLayoutId id="2147484107" r:id="rId10"/>
    <p:sldLayoutId id="2147484108" r:id="rId11"/>
    <p:sldLayoutId id="2147484119" r:id="rId12"/>
    <p:sldLayoutId id="2147484109" r:id="rId13"/>
    <p:sldLayoutId id="2147484110" r:id="rId14"/>
    <p:sldLayoutId id="2147484111" r:id="rId15"/>
    <p:sldLayoutId id="2147484113" r:id="rId16"/>
    <p:sldLayoutId id="2147484112" r:id="rId17"/>
    <p:sldLayoutId id="2147484102" r:id="rId18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rgbClr val="DD5061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sz="2800" b="0" i="0" kern="1200">
          <a:solidFill>
            <a:srgbClr val="39499C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740815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733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2pPr>
      <a:lvl3pPr marL="1090057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733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3pPr>
      <a:lvl4pPr marL="1454114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4pPr>
      <a:lvl5pPr marL="1663658" indent="-22647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546E9-665E-E748-A1FA-889E93AF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871DC-252F-674C-8E18-E0ABA1F8393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319" r="15319"/>
          <a:stretch>
            <a:fillRect/>
          </a:stretch>
        </p:blipFill>
        <p:spPr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5833B15-37B7-DCBE-02C5-FD06C96C2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41660A2-999C-273A-7D2B-84E1653A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F97D4C-0349-1EFB-A7A4-28791E4A40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E3998AB9-7E9A-7475-9897-A5E2F677127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797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435" b="28435"/>
          <a:stretch>
            <a:fillRect/>
          </a:stretch>
        </p:blipFill>
        <p:spPr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F9BF006-F46C-D65F-5A6F-C16AB3594D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0038F4-DBDF-94A7-AB94-69D62B81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1549D8-7F93-DB0D-BE45-F34620A1FF9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4DE9A60-6002-8970-DDE8-51EFBB0167B1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278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97FD0-6E64-6848-81ED-A8E7B62D661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564F6-CA31-9D43-A63A-1FE1954FEE0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B1C8F-56AF-2147-ADD4-C7FA30229BA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C59A31-9FF1-5E44-BDF6-78E78195C6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A2BBE0-A2A4-274A-ABAC-A8A7AF8FF2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72AF82-5500-DE46-A25E-71EEE1997F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3070" r="3070"/>
          <a:stretch>
            <a:fillRect/>
          </a:stretch>
        </p:blipFill>
        <p:spPr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/>
          <a:srcRect l="3070" r="3070"/>
          <a:stretch>
            <a:fillRect/>
          </a:stretch>
        </p:blipFill>
        <p:spPr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 l="2988" r="2988"/>
          <a:stretch>
            <a:fillRect/>
          </a:stretch>
        </p:blipFill>
        <p:spPr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280CD12-CE9F-553F-EC46-C293FD05F8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A82A78-41C3-E989-3887-14B387B4AFD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08E6A1-5B09-1F58-67EC-EFEDB9C94C6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CF043F4-5C5A-F9A6-B463-40BB775693FF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679E6F4-1FA8-00E6-A0FA-A3073FB53E9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1DB1A22-FD8B-E5CF-6C40-CF61BCC980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A121E65-BD2C-A59D-7554-0BFA055DE4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967EC25-D1DA-5ADC-0943-43A527D588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7F73BF3-803B-0F7F-A7A9-D7B4A6C4A29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3D40A93-1B19-CC81-589F-A48122BE8DD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421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0AD0-D595-E14F-B23C-32853A09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EE56D-9E70-0247-BF90-A55B885DB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Eerste niveau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788187A1-E5FA-F322-4851-5BA2DD9E23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500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12" r="19412"/>
          <a:stretch>
            <a:fillRect/>
          </a:stretch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DA040D7-20E5-9F48-A84E-23B301B3AA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4DCFC2-57C5-3F3A-059F-2B85AD80EF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FF4BBE57-7234-E86E-3CB9-1A2508CBC6A2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3799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F9AD52-952B-3841-89AF-D7AB3BBD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9CFE4-537E-C445-869A-5E82A705591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12" r="19412"/>
          <a:stretch>
            <a:fillRect/>
          </a:stretch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EAD284F-D536-1C49-DD49-FF1CF65ED2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56CD01-DF73-A23F-1B7F-9914277B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693EF5-66C4-549A-0758-918DE7A552A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75697709-4590-6FA0-527F-77239063B4D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125278"/>
      </p:ext>
    </p:extLst>
  </p:cSld>
  <p:clrMapOvr>
    <a:masterClrMapping/>
  </p:clrMapOvr>
</p:sld>
</file>

<file path=ppt/theme/theme1.xml><?xml version="1.0" encoding="utf-8"?>
<a:theme xmlns:a="http://schemas.openxmlformats.org/drawingml/2006/main" name="STL-inhoud">
  <a:themeElements>
    <a:clrScheme name="Kleuren_universiteitAntwerpen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A2C3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algn="ctr">
          <a:spcAft>
            <a:spcPts val="450"/>
          </a:spcAft>
          <a:defRPr sz="1600" dirty="0" smtClean="0">
            <a:solidFill>
              <a:schemeClr val="bg1"/>
            </a:solidFill>
            <a:latin typeface="Calibri" panose="020F0502020204030204" pitchFamily="34" charset="0"/>
            <a:ea typeface="Verdana Regular" charset="0"/>
            <a:cs typeface="Calibri" panose="020F0502020204030204" pitchFamily="34" charset="0"/>
            <a:sym typeface="Securitas Sans Light" charset="0"/>
          </a:defRPr>
        </a:defPPr>
      </a:lstStyle>
    </a:spDef>
    <a:lnDef>
      <a:spPr>
        <a:ln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2800" b="1" dirty="0">
            <a:solidFill>
              <a:schemeClr val="bg1"/>
            </a:solidFill>
            <a:latin typeface="Gotham Bold" panose="02000603040000020004" pitchFamily="2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uisstijl Sint-Lucas" id="{26F95B2D-E575-BF4A-97EB-C6C84CE11FB4}" vid="{02267C0F-DA3A-4841-A451-F60CB9B2A6BB}"/>
    </a:ext>
  </a:extLst>
</a:theme>
</file>

<file path=ppt/theme/theme2.xml><?xml version="1.0" encoding="utf-8"?>
<a:theme xmlns:a="http://schemas.openxmlformats.org/drawingml/2006/main" name="STL_titelslide">
  <a:themeElements>
    <a:clrScheme name="Sint-Lucas kleuren">
      <a:dk1>
        <a:srgbClr val="38499C"/>
      </a:dk1>
      <a:lt1>
        <a:srgbClr val="FFFFFF"/>
      </a:lt1>
      <a:dk2>
        <a:srgbClr val="38499C"/>
      </a:dk2>
      <a:lt2>
        <a:srgbClr val="E8E8E8"/>
      </a:lt2>
      <a:accent1>
        <a:srgbClr val="DD5061"/>
      </a:accent1>
      <a:accent2>
        <a:srgbClr val="DD5061"/>
      </a:accent2>
      <a:accent3>
        <a:srgbClr val="DD5061"/>
      </a:accent3>
      <a:accent4>
        <a:srgbClr val="DD5061"/>
      </a:accent4>
      <a:accent5>
        <a:srgbClr val="DD5061"/>
      </a:accent5>
      <a:accent6>
        <a:srgbClr val="DD5061"/>
      </a:accent6>
      <a:hlink>
        <a:srgbClr val="DD5061"/>
      </a:hlink>
      <a:folHlink>
        <a:srgbClr val="DD506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uisstijl Sint-Lucas" id="{26F95B2D-E575-BF4A-97EB-C6C84CE11FB4}" vid="{D6D2080E-7F91-F543-93A4-27E58889E1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17</Words>
  <Application>Microsoft Macintosh PowerPoint</Application>
  <PresentationFormat>Breedbeeld</PresentationFormat>
  <Paragraphs>13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STL-inhoud</vt:lpstr>
      <vt:lpstr>STL_titelslide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Free Dries</cp:lastModifiedBy>
  <cp:revision>52</cp:revision>
  <dcterms:created xsi:type="dcterms:W3CDTF">2020-12-07T09:05:54Z</dcterms:created>
  <dcterms:modified xsi:type="dcterms:W3CDTF">2026-01-29T08:37:36Z</dcterms:modified>
</cp:coreProperties>
</file>